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5" Type="http://schemas.openxmlformats.org/officeDocument/2006/relationships/image" Target="../media/image5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5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80.jpg"/><Relationship Id="rId4" Type="http://schemas.openxmlformats.org/officeDocument/2006/relationships/image" Target="../media/image81.jpg"/><Relationship Id="rId5" Type="http://schemas.openxmlformats.org/officeDocument/2006/relationships/image" Target="../media/image82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Relationship Id="rId4" Type="http://schemas.openxmlformats.org/officeDocument/2006/relationships/image" Target="../media/image85.jpg"/><Relationship Id="rId5" Type="http://schemas.openxmlformats.org/officeDocument/2006/relationships/image" Target="../media/image8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par Pays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Le Cap d Agd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Fréju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Cann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Antib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Le Touquet (B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Le Barcarè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Deauv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Porto Vecchi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Lacanau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Palavas les Flot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Argelès sur Mer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Carnac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Arcachon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Le Grau du Roi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Cap Ferret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Biscarross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La Baule Escoublac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Val Thoren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Alpe d Hue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Les Deux Alp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Tigne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Les Arc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Les Ménuir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Les Deux Alpes (FR).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La Plagn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La Clusa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Morzin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Châtel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Les Get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Val Cen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Courchev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Serre Chevalier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Samoën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Valloir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Méribe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Val d Isè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Megèv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Var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Grand Bornand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Font Romeu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St Lary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Barèg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La Mong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Peyragud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Guadeloupe (GP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Réunion (R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Guyane (G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St Barthélémy (BL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Mayotte (YT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Saint Martin (ile d Amérique du nord) (M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Nouvelle Caledonie (NC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Pari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L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Strasbourg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Lyon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Marse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Bordeaux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Tour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Toulous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Montpellier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Nant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Avign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Dijon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Val de Loir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Chateaux Loire (U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Bourgogn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Dro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Vauclus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Ardech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Baie de Somm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Montagne du Luber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Auvergn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Perigord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Alsa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Proven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Morbihan (U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Ger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Massif Central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Normandi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Cévenne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Morvan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Vosg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Chantilly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Languedoc Roussillon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 . Marché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2743200"/>
          </a:xfrm>
          <a:prstGeom prst="rect">
            <a:avLst/>
          </a:prstGeom>
        </p:spPr>
      </p:pic>
      <p:pic>
        <p:nvPicPr>
          <p:cNvPr id="6" name="Picture 5" descr="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371600"/>
            <a:ext cx="4572000" cy="2743200"/>
          </a:xfrm>
          <a:prstGeom prst="rect">
            <a:avLst/>
          </a:prstGeom>
        </p:spPr>
      </p:pic>
      <p:pic>
        <p:nvPicPr>
          <p:cNvPr id="7" name="Picture 6" descr="Allemagne Ars en Ré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8" name="Picture 7" descr="Allemagne Saint Mal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411480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